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9144000" cy="6858000" type="screen4x3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-1146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Formatvorlage des Untertitelmasters durch Klicken bearbeiten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62E98D-AA17-41B3-A32F-F3C48DE8FD65}" type="datetimeFigureOut">
              <a:rPr lang="de-DE" smtClean="0"/>
              <a:t>29.01.2016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4E5389-D386-434A-8319-6D343E3244B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554693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62E98D-AA17-41B3-A32F-F3C48DE8FD65}" type="datetimeFigureOut">
              <a:rPr lang="de-DE" smtClean="0"/>
              <a:t>29.01.2016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4E5389-D386-434A-8319-6D343E3244B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300509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62E98D-AA17-41B3-A32F-F3C48DE8FD65}" type="datetimeFigureOut">
              <a:rPr lang="de-DE" smtClean="0"/>
              <a:t>29.01.2016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4E5389-D386-434A-8319-6D343E3244B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47333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62E98D-AA17-41B3-A32F-F3C48DE8FD65}" type="datetimeFigureOut">
              <a:rPr lang="de-DE" smtClean="0"/>
              <a:t>29.01.2016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4E5389-D386-434A-8319-6D343E3244B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433652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62E98D-AA17-41B3-A32F-F3C48DE8FD65}" type="datetimeFigureOut">
              <a:rPr lang="de-DE" smtClean="0"/>
              <a:t>29.01.2016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4E5389-D386-434A-8319-6D343E3244B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01021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62E98D-AA17-41B3-A32F-F3C48DE8FD65}" type="datetimeFigureOut">
              <a:rPr lang="de-DE" smtClean="0"/>
              <a:t>29.01.2016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4E5389-D386-434A-8319-6D343E3244B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431449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62E98D-AA17-41B3-A32F-F3C48DE8FD65}" type="datetimeFigureOut">
              <a:rPr lang="de-DE" smtClean="0"/>
              <a:t>29.01.2016</a:t>
            </a:fld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4E5389-D386-434A-8319-6D343E3244B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041159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62E98D-AA17-41B3-A32F-F3C48DE8FD65}" type="datetimeFigureOut">
              <a:rPr lang="de-DE" smtClean="0"/>
              <a:t>29.01.2016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4E5389-D386-434A-8319-6D343E3244B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70334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62E98D-AA17-41B3-A32F-F3C48DE8FD65}" type="datetimeFigureOut">
              <a:rPr lang="de-DE" smtClean="0"/>
              <a:t>29.01.2016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4E5389-D386-434A-8319-6D343E3244B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107388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62E98D-AA17-41B3-A32F-F3C48DE8FD65}" type="datetimeFigureOut">
              <a:rPr lang="de-DE" smtClean="0"/>
              <a:t>29.01.2016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4E5389-D386-434A-8319-6D343E3244B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369950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62E98D-AA17-41B3-A32F-F3C48DE8FD65}" type="datetimeFigureOut">
              <a:rPr lang="de-DE" smtClean="0"/>
              <a:t>29.01.2016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4E5389-D386-434A-8319-6D343E3244B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56791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62E98D-AA17-41B3-A32F-F3C48DE8FD65}" type="datetimeFigureOut">
              <a:rPr lang="de-DE" smtClean="0"/>
              <a:t>29.01.2016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4E5389-D386-434A-8319-6D343E3244B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189711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1026" name="Picture 2" descr="C:\Users\PC\Dropbox\Kamera-Uploads\2016-01-29 14.54.4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335100"/>
            <a:ext cx="7848872" cy="58866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feld 3"/>
          <p:cNvSpPr txBox="1"/>
          <p:nvPr/>
        </p:nvSpPr>
        <p:spPr>
          <a:xfrm>
            <a:off x="1073669" y="764704"/>
            <a:ext cx="6924653" cy="584775"/>
          </a:xfrm>
          <a:prstGeom prst="rect">
            <a:avLst/>
          </a:prstGeom>
          <a:solidFill>
            <a:schemeClr val="bg1">
              <a:alpha val="72000"/>
            </a:schemeClr>
          </a:solidFill>
        </p:spPr>
        <p:txBody>
          <a:bodyPr wrap="none" rtlCol="0">
            <a:spAutoFit/>
          </a:bodyPr>
          <a:lstStyle/>
          <a:p>
            <a:r>
              <a:rPr lang="de-DE" sz="3200" b="1" dirty="0" smtClean="0"/>
              <a:t>Liebe Mitbürger, ich brauche euren Rat!</a:t>
            </a:r>
            <a:endParaRPr lang="de-DE" sz="3200" b="1" dirty="0"/>
          </a:p>
        </p:txBody>
      </p:sp>
      <p:sp>
        <p:nvSpPr>
          <p:cNvPr id="5" name="Textfeld 4"/>
          <p:cNvSpPr txBox="1"/>
          <p:nvPr/>
        </p:nvSpPr>
        <p:spPr>
          <a:xfrm>
            <a:off x="1220888" y="1521657"/>
            <a:ext cx="6702284" cy="1754326"/>
          </a:xfrm>
          <a:prstGeom prst="rect">
            <a:avLst/>
          </a:prstGeom>
          <a:solidFill>
            <a:schemeClr val="bg1">
              <a:alpha val="45000"/>
            </a:schemeClr>
          </a:solidFill>
        </p:spPr>
        <p:txBody>
          <a:bodyPr wrap="none" rtlCol="0">
            <a:spAutoFit/>
          </a:bodyPr>
          <a:lstStyle/>
          <a:p>
            <a:r>
              <a:rPr lang="de-DE" dirty="0" smtClean="0"/>
              <a:t>Hier sollen Ende März Zuckerrüben gesät werden </a:t>
            </a:r>
          </a:p>
          <a:p>
            <a:r>
              <a:rPr lang="de-DE" dirty="0" smtClean="0"/>
              <a:t>Normalerweise wären diese Zwischenfrüchte abgefroren</a:t>
            </a:r>
          </a:p>
          <a:p>
            <a:r>
              <a:rPr lang="de-DE" dirty="0" smtClean="0"/>
              <a:t>Sind sie aber nicht (wegen Klimawandel?) </a:t>
            </a:r>
          </a:p>
          <a:p>
            <a:r>
              <a:rPr lang="de-DE" dirty="0" smtClean="0"/>
              <a:t>Es gibt mehrere Möglichkeiten, die Pflanzenmasse zu beseitigen. </a:t>
            </a:r>
          </a:p>
          <a:p>
            <a:r>
              <a:rPr lang="de-DE" dirty="0" smtClean="0"/>
              <a:t>Alle haben </a:t>
            </a:r>
            <a:r>
              <a:rPr lang="de-DE" b="1" dirty="0" smtClean="0"/>
              <a:t>Vor- und Nachteile</a:t>
            </a:r>
          </a:p>
          <a:p>
            <a:r>
              <a:rPr lang="de-DE" dirty="0" smtClean="0"/>
              <a:t>Welche, könnt ihr im Text lesen. </a:t>
            </a:r>
            <a:r>
              <a:rPr lang="de-DE" b="1" dirty="0" smtClean="0"/>
              <a:t>Und dann sagt mir, was ich tun soll…</a:t>
            </a:r>
            <a:endParaRPr lang="de-DE" b="1" dirty="0"/>
          </a:p>
        </p:txBody>
      </p:sp>
      <p:sp>
        <p:nvSpPr>
          <p:cNvPr id="6" name="Textfeld 5"/>
          <p:cNvSpPr txBox="1"/>
          <p:nvPr/>
        </p:nvSpPr>
        <p:spPr>
          <a:xfrm>
            <a:off x="6516216" y="3429000"/>
            <a:ext cx="1207382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de-DE" dirty="0" smtClean="0"/>
              <a:t>Bauer Willi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171373262"/>
      </p:ext>
    </p:extLst>
  </p:cSld>
  <p:clrMapOvr>
    <a:masterClrMapping/>
  </p:clrMapOvr>
</p:sld>
</file>

<file path=ppt/theme/theme1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63</Words>
  <Application>Microsoft Office PowerPoint</Application>
  <PresentationFormat>Bildschirmpräsentation (4:3)</PresentationFormat>
  <Paragraphs>8</Paragraphs>
  <Slides>1</Slides>
  <Notes>0</Notes>
  <HiddenSlides>0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1</vt:i4>
      </vt:variant>
    </vt:vector>
  </HeadingPairs>
  <TitlesOfParts>
    <vt:vector size="2" baseType="lpstr">
      <vt:lpstr>Larissa</vt:lpstr>
      <vt:lpstr>PowerPoint-Präsentation</vt:lpstr>
    </vt:vector>
  </TitlesOfParts>
  <Company>Hewlett-Packard Company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PC</dc:creator>
  <cp:lastModifiedBy>PC</cp:lastModifiedBy>
  <cp:revision>2</cp:revision>
  <dcterms:created xsi:type="dcterms:W3CDTF">2016-01-29T15:52:00Z</dcterms:created>
  <dcterms:modified xsi:type="dcterms:W3CDTF">2016-01-29T16:02:42Z</dcterms:modified>
</cp:coreProperties>
</file>